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B Garamon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6bf3d51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6bf3d51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3cfee47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3cfee47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3cfee47f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3cfee47f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cfee47f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cfee47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3cfee47f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3cfee47f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3d4db36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3d4db36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6bf3d517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6bf3d517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6bf3d5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6bf3d5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3cfee47f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3cfee47f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3d4db3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3d4db3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6bf3d517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6bf3d517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bf3d517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bf3d517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3cfee4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3cfee4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3cfee47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3cfee47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3cfee47f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3cfee47f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3cfee47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3cfee47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3cfee47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3cfee47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3cfee47f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3cfee47f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3cfee47f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3cfee47f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39825" y="622100"/>
            <a:ext cx="674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SCLA Report</a:t>
            </a:r>
            <a:endParaRPr b="1" sz="44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Minnesota District Convention</a:t>
            </a:r>
            <a:endParaRPr b="1" sz="38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June 19, 2024</a:t>
            </a:r>
            <a:endParaRPr b="1" sz="38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4050" y="4114800"/>
            <a:ext cx="328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Brian Shult, Executive Director</a:t>
            </a:r>
            <a:endParaRPr sz="18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Nate Kallies, Principal</a:t>
            </a:r>
            <a:endParaRPr sz="18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1584850" y="0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New Teaching Staff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046100" y="788800"/>
            <a:ext cx="70518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James Brohn, SS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Kincaid Diersen, Science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Andrew Grady, Dorm/SS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Riley Hillstrom, Dorm/Math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Jill Kock, ASL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Dave Liebhard, Science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Emily Mantz, English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Samantha Schoch, Dorm/PE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1584850" y="0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New Teaching Staff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046100" y="843325"/>
            <a:ext cx="70518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Rev. Brad Snyder, Pastor/Counseling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Isaac Stellick, Dorm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Phil Sundblad, Applied Tech/STEM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Lori Unke, Dorm/Athletics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Summer Xu, Dorm/Mandarin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●"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Abby Zuberbier, Learning Resource Center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584850" y="0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2023-24 Enrollment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1046100" y="843325"/>
            <a:ext cx="42282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Finished at 498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8th Grade: 43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Seniors: 102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98 International Students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22 Countries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525" y="759925"/>
            <a:ext cx="2938725" cy="3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1584850" y="0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Academic Update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912375" y="716100"/>
            <a:ext cx="7997100" cy="3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PD Focus: Professional Learning Communities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PD Focus: Response to Intervention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Block Scheduling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American Sign Language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Cybersecurity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MS Woodshop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Dual Credit with Bethany (Applied Algebra/Stats and Computer Science)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1584850" y="0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The Social Institute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912375" y="716100"/>
            <a:ext cx="7760700" cy="3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580" y="1040255"/>
            <a:ext cx="3063000" cy="30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912375" y="815550"/>
            <a:ext cx="48192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Proactive program used to fuel students’ health, happiness, and future success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Focused on social media use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Interactive lessons used in all 6-12 grade religion courses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Provides admin with snapshots of students’ mental state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Avenues available for staff and parent education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512525" y="1848900"/>
            <a:ext cx="4362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700"/>
              <a:buFont typeface="EB Garamond"/>
              <a:buChar char="●"/>
            </a:pP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Classroom </a:t>
            </a: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conversion</a:t>
            </a: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 to theater backstage</a:t>
            </a:r>
            <a:endParaRPr sz="27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700"/>
              <a:buFont typeface="EB Garamond"/>
              <a:buChar char="●"/>
            </a:pP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Soccer/Football Scoreboard</a:t>
            </a:r>
            <a:endParaRPr sz="27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700"/>
              <a:buFont typeface="EB Garamond"/>
              <a:buChar char="●"/>
            </a:pP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New track</a:t>
            </a:r>
            <a:endParaRPr sz="27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700"/>
              <a:buFont typeface="EB Garamond"/>
              <a:buChar char="●"/>
            </a:pPr>
            <a:r>
              <a:rPr lang="en" sz="27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HVAC</a:t>
            </a:r>
            <a:endParaRPr sz="27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753450" y="508900"/>
            <a:ext cx="7637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85200C"/>
                </a:solidFill>
              </a:rPr>
              <a:t>Under Construction</a:t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874525" y="1848900"/>
            <a:ext cx="3818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Tech Upgrades</a:t>
            </a:r>
            <a:endParaRPr sz="29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Carpet</a:t>
            </a:r>
            <a:endParaRPr sz="29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Teacher Workspace</a:t>
            </a:r>
            <a:endParaRPr sz="29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Storage</a:t>
            </a:r>
            <a:endParaRPr sz="29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900"/>
              <a:buFont typeface="EB Garamond"/>
              <a:buChar char="●"/>
            </a:pPr>
            <a:r>
              <a:rPr lang="en" sz="29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Website Refresh</a:t>
            </a:r>
            <a:endParaRPr sz="29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1443000" y="1661175"/>
            <a:ext cx="6594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Lord willing…</a:t>
            </a:r>
            <a:endParaRPr sz="30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3000"/>
              <a:buFont typeface="EB Garamond"/>
              <a:buChar char="●"/>
            </a:pPr>
            <a:r>
              <a:rPr lang="en" sz="30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New spaces for applied tech/STEM (old boys’ dorm footprint)</a:t>
            </a:r>
            <a:endParaRPr sz="30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3000"/>
              <a:buFont typeface="EB Garamond"/>
              <a:buChar char="●"/>
            </a:pPr>
            <a:r>
              <a:rPr lang="en" sz="3000">
                <a:solidFill>
                  <a:srgbClr val="85200C"/>
                </a:solidFill>
                <a:latin typeface="EB Garamond"/>
                <a:ea typeface="EB Garamond"/>
                <a:cs typeface="EB Garamond"/>
                <a:sym typeface="EB Garamond"/>
              </a:rPr>
              <a:t>Athletic space/gym/weight room (old girls’ dorm footprint)</a:t>
            </a:r>
            <a:endParaRPr sz="3000">
              <a:solidFill>
                <a:srgbClr val="8520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5200C"/>
              </a:solidFill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1443000" y="654300"/>
            <a:ext cx="6258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85200C"/>
                </a:solidFill>
              </a:rPr>
              <a:t>A look to the future…</a:t>
            </a:r>
            <a:endParaRPr sz="9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4783" l="0" r="0" t="479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0" y="152400"/>
            <a:ext cx="77774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964700" y="745775"/>
            <a:ext cx="634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85200C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366750" y="704375"/>
            <a:ext cx="71670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SCLA Mission Statement: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rgbClr val="85200C"/>
                </a:solidFill>
              </a:rPr>
              <a:t>Educating the total student 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rgbClr val="85200C"/>
                </a:solidFill>
              </a:rPr>
              <a:t>- spiritually, intellectually, physically -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100">
                <a:solidFill>
                  <a:srgbClr val="85200C"/>
                </a:solidFill>
              </a:rPr>
              <a:t>in a caring, Christian family community.</a:t>
            </a:r>
            <a:endParaRPr sz="9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Mr. Paul Weihing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Applied Tech/Rel 9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40 years of service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21 of them at SCLA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7" name="Google Shape;67;p15" title="Weihing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825" y="144912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25" y="1449125"/>
            <a:ext cx="2365828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Ms. Ellen Pieper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Social Studies/PE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45 years of service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All of them at SCLA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5" name="Google Shape;75;p16" title="Pieper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25" y="133397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Ellen Pieper archiv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25" y="1333975"/>
            <a:ext cx="2394301" cy="319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pic>
        <p:nvPicPr>
          <p:cNvPr id="82" name="Google Shape;82;p17" title="Huebner D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875" y="133397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00" y="1408475"/>
            <a:ext cx="2328868" cy="31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Pastor Dave Huebner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Guidance/Anything we asked him to do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41 years of service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36 years at SCLA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Lorna Kapanke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Dave Mielke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1" name="Google Shape;91;p18" title="Kapanke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75" y="1505000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title="Mielke 23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625" y="1505000"/>
            <a:ext cx="22193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Leanne Stob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Sarah Rieke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9" name="Google Shape;99;p19" title="Stob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152362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Rieke 23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625" y="1523625"/>
            <a:ext cx="22193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Maria Reese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Kostia Skorenkyi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7" name="Google Shape;107;p20" title="Reese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00" y="148637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Skorenkyi 23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125" y="1486375"/>
            <a:ext cx="22193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1512150" y="413575"/>
            <a:ext cx="7167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900">
                <a:solidFill>
                  <a:srgbClr val="85200C"/>
                </a:solidFill>
              </a:rPr>
              <a:t>Thank you for your service!</a:t>
            </a:r>
            <a:endParaRPr sz="900"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85200C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092225" y="1880950"/>
            <a:ext cx="343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Isaac McClosky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Greg Brisolara</a:t>
            </a:r>
            <a:endParaRPr b="1"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5" name="Google Shape;115;p21" title="McClosky 2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50" y="1523625"/>
            <a:ext cx="22193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 title="Brisolara 23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275" y="1523625"/>
            <a:ext cx="22193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